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296477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Artificial Intelligence in Manufacturing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038362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presentation explores the transformative potential of Artificial Intelligence (AI) in the manufacturing industry, highlighting its key applications and benefits.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551961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5527238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5501164"/>
            <a:ext cx="2085023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ShaTech jsjk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836" y="615077"/>
            <a:ext cx="13064728" cy="1242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Future of Manufacturing: Responsible AI Adoption and Policymaking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2836" y="2304931"/>
            <a:ext cx="5766554" cy="35638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82836" y="6148388"/>
            <a:ext cx="3263503" cy="310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Human-Robot Collaboration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82836" y="6593324"/>
            <a:ext cx="6364605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will empower humans to focus on higher-value tasks while robots perform repetitive or dangerous tasks.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2959" y="2304931"/>
            <a:ext cx="5766554" cy="356389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2959" y="6148388"/>
            <a:ext cx="3184088" cy="310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Sustainable Manufacturing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7482959" y="6593324"/>
            <a:ext cx="6364605" cy="1073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help companies reduce their environmental footprint and improve sustainability through resource optimization and waste reduction.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21932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Transformative Role of AI in the Manufacturing Industry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1106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Increased Efficiency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7003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streamlines processes, optimizes resource allocation, and reduces waste.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4110633"/>
            <a:ext cx="293048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Enhanced Productivity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700349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systems can work 24/7, boosting production and output.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4110633"/>
            <a:ext cx="347626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Improved Decision-Making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7003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provides data-driven insights for better strategic planning and execution.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44841" y="674965"/>
            <a:ext cx="7427119" cy="2043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Enhancing Operational Efficiency Through AI-Driven Optimization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344841" y="3362563"/>
            <a:ext cx="551855" cy="551855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49985" y="3474958"/>
            <a:ext cx="141446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41964" y="3362563"/>
            <a:ext cx="2770465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Real-Time Monitoring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7141964" y="3850362"/>
            <a:ext cx="2793802" cy="11772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monitors production lines, detecting anomalies and predicting issues.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034" y="3362563"/>
            <a:ext cx="551855" cy="551855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6058" y="3474958"/>
            <a:ext cx="181808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78158" y="3362563"/>
            <a:ext cx="2793802" cy="681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Predictive Maintenance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0978158" y="4191000"/>
            <a:ext cx="2793802" cy="1569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analyzes equipment data to anticipate breakdowns and schedule maintenance.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44841" y="6281857"/>
            <a:ext cx="551855" cy="551855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24982" y="6394252"/>
            <a:ext cx="191453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41964" y="6281857"/>
            <a:ext cx="2999184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Inventory Management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7141964" y="6769656"/>
            <a:ext cx="6629995" cy="7848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optimizes inventory levels, reducing waste and storage costs.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381" y="944999"/>
            <a:ext cx="7615238" cy="1213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Improving Safety and Mitigating Risks with AI Technologies</a:t>
            </a:r>
            <a:endParaRPr lang="en-US" sz="3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81" y="2485787"/>
            <a:ext cx="545902" cy="54590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381" y="3250049"/>
            <a:ext cx="2426613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Hazard Detection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64381" y="3684270"/>
            <a:ext cx="3643789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identifies potential risks and alerts workers to avoid accidents.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711" y="2485787"/>
            <a:ext cx="545902" cy="54590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5711" y="3250049"/>
            <a:ext cx="323957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Automated Safety Measures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4735711" y="3684270"/>
            <a:ext cx="3643908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robots can perform hazardous tasks, protecting human workers.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381" y="5387459"/>
            <a:ext cx="545902" cy="54590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381" y="6151721"/>
            <a:ext cx="2447687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Emergency Response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64381" y="6585942"/>
            <a:ext cx="3643789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rapidly assess situations and guide emergency procedures.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569" y="750689"/>
            <a:ext cx="7662863" cy="1763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Accelerating Product Development and Design Innovation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1046559" y="2831544"/>
            <a:ext cx="22860" cy="4647367"/>
          </a:xfrm>
          <a:prstGeom prst="roundRect">
            <a:avLst>
              <a:gd name="adj" fmla="val 1388572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273195" y="3296126"/>
            <a:ext cx="740569" cy="22860"/>
          </a:xfrm>
          <a:prstGeom prst="roundRect">
            <a:avLst>
              <a:gd name="adj" fmla="val 1388572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819924" y="3069550"/>
            <a:ext cx="476131" cy="476131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96970" y="3166467"/>
            <a:ext cx="122039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2221825" y="3043118"/>
            <a:ext cx="235124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Design Optimization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2221825" y="3463885"/>
            <a:ext cx="6181606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analyzes data to improve product design, functionality, and aesthetics.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73195" y="5028605"/>
            <a:ext cx="740569" cy="22860"/>
          </a:xfrm>
          <a:prstGeom prst="roundRect">
            <a:avLst>
              <a:gd name="adj" fmla="val 1388572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819924" y="4802029"/>
            <a:ext cx="476131" cy="476131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79468" y="4898946"/>
            <a:ext cx="156924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2221825" y="4775597"/>
            <a:ext cx="235124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Material Selection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2221825" y="5196364"/>
            <a:ext cx="6181606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recommends optimal materials based on performance, cost, and sustainability.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73195" y="6761083"/>
            <a:ext cx="740569" cy="22860"/>
          </a:xfrm>
          <a:prstGeom prst="roundRect">
            <a:avLst>
              <a:gd name="adj" fmla="val 1388572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819924" y="6534507"/>
            <a:ext cx="476131" cy="476131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75300" y="6631424"/>
            <a:ext cx="165259" cy="282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2221825" y="6508075"/>
            <a:ext cx="2637115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Prototyping and Testing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2221825" y="6928842"/>
            <a:ext cx="6181606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speeds up prototyping and testing, allowing for rapid iteration.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2325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59" y="2712363"/>
            <a:ext cx="12022812" cy="494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Upskilling the Workforce with AI-Driven Training and Simulations</a:t>
            </a:r>
            <a:endParaRPr lang="en-US" sz="3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59" y="3473172"/>
            <a:ext cx="889278" cy="142279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78437" y="3650933"/>
            <a:ext cx="2603778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AI-Based Training Programs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1778437" y="4004667"/>
            <a:ext cx="12229505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provides personalized training modules tailored to individual needs.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59" y="4895969"/>
            <a:ext cx="889278" cy="142279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78437" y="5073729"/>
            <a:ext cx="2155627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Interactive Simulations</a:t>
            </a:r>
            <a:endParaRPr lang="en-US" sz="1550" dirty="0"/>
          </a:p>
        </p:txBody>
      </p:sp>
      <p:sp>
        <p:nvSpPr>
          <p:cNvPr id="9" name="Text 4"/>
          <p:cNvSpPr/>
          <p:nvPr/>
        </p:nvSpPr>
        <p:spPr>
          <a:xfrm>
            <a:off x="1778437" y="5427464"/>
            <a:ext cx="12229505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creates immersive simulations for hands-on learning and skill development.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459" y="6318766"/>
            <a:ext cx="889278" cy="142279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78437" y="6496526"/>
            <a:ext cx="1976199" cy="247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Skill Gap Analysis</a:t>
            </a:r>
            <a:endParaRPr lang="en-US" sz="1550" dirty="0"/>
          </a:p>
        </p:txBody>
      </p:sp>
      <p:sp>
        <p:nvSpPr>
          <p:cNvPr id="12" name="Text 6"/>
          <p:cNvSpPr/>
          <p:nvPr/>
        </p:nvSpPr>
        <p:spPr>
          <a:xfrm>
            <a:off x="1778437" y="6850261"/>
            <a:ext cx="12229505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identifies skill gaps and recommends appropriate training programs.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9983" y="645438"/>
            <a:ext cx="12990433" cy="1301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Optimizing Supply Chain Management Through AI Integration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95851" y="2415540"/>
            <a:ext cx="2143363" cy="168390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4072" y="3240524"/>
            <a:ext cx="126683" cy="468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5373410" y="2837140"/>
            <a:ext cx="2603302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Demand Forecasting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5373410" y="3303032"/>
            <a:ext cx="7758708" cy="374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analyzes historical data to predict future demand and optimize production.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5197673" y="4113371"/>
            <a:ext cx="8554283" cy="15240"/>
          </a:xfrm>
          <a:prstGeom prst="roundRect">
            <a:avLst>
              <a:gd name="adj" fmla="val 2306154"/>
            </a:avLst>
          </a:prstGeom>
          <a:solidFill>
            <a:srgbClr val="16FFB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169" y="4157901"/>
            <a:ext cx="4286726" cy="168390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85974" y="4765477"/>
            <a:ext cx="162878" cy="468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6"/>
          <p:cNvSpPr/>
          <p:nvPr/>
        </p:nvSpPr>
        <p:spPr>
          <a:xfrm>
            <a:off x="6445091" y="4579501"/>
            <a:ext cx="2865477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Inventory Management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6445091" y="5045393"/>
            <a:ext cx="5708571" cy="3748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optimizes inventory levels and ensures timely delivery.</a:t>
            </a:r>
            <a:endParaRPr lang="en-US" sz="1800" dirty="0"/>
          </a:p>
        </p:txBody>
      </p:sp>
      <p:sp>
        <p:nvSpPr>
          <p:cNvPr id="12" name="Shape 8"/>
          <p:cNvSpPr/>
          <p:nvPr/>
        </p:nvSpPr>
        <p:spPr>
          <a:xfrm>
            <a:off x="6269355" y="5855732"/>
            <a:ext cx="7482602" cy="15240"/>
          </a:xfrm>
          <a:prstGeom prst="roundRect">
            <a:avLst>
              <a:gd name="adj" fmla="val 2306154"/>
            </a:avLst>
          </a:prstGeom>
          <a:solidFill>
            <a:srgbClr val="29DDDA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368" y="5900261"/>
            <a:ext cx="6430208" cy="168390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81688" y="6507837"/>
            <a:ext cx="171450" cy="468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23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300" dirty="0"/>
          </a:p>
        </p:txBody>
      </p:sp>
      <p:sp>
        <p:nvSpPr>
          <p:cNvPr id="15" name="Text 10"/>
          <p:cNvSpPr/>
          <p:nvPr/>
        </p:nvSpPr>
        <p:spPr>
          <a:xfrm>
            <a:off x="7516773" y="6134457"/>
            <a:ext cx="2603302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Route Optimization</a:t>
            </a:r>
            <a:endParaRPr lang="en-US" sz="2000" dirty="0"/>
          </a:p>
        </p:txBody>
      </p:sp>
      <p:sp>
        <p:nvSpPr>
          <p:cNvPr id="16" name="Text 11"/>
          <p:cNvSpPr/>
          <p:nvPr/>
        </p:nvSpPr>
        <p:spPr>
          <a:xfrm>
            <a:off x="7516773" y="6600349"/>
            <a:ext cx="6059448" cy="749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identifies the most efficient routes for transportation and logistics.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91647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AI-Powered Predictive Maintenance: Reducing Downtime and Costs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656999"/>
            <a:ext cx="2150269" cy="1379696"/>
          </a:xfrm>
          <a:prstGeom prst="roundRect">
            <a:avLst>
              <a:gd name="adj" fmla="val 26842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41333" y="3099911"/>
            <a:ext cx="1335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3261122" y="290381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Sensor Data Analysis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3261122" y="3394829"/>
            <a:ext cx="790039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analyzes sensor data to detect anomalies and predict equipment failure.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3137654" y="4021455"/>
            <a:ext cx="10505361" cy="15240"/>
          </a:xfrm>
          <a:prstGeom prst="roundRect">
            <a:avLst>
              <a:gd name="adj" fmla="val 2430000"/>
            </a:avLst>
          </a:prstGeom>
          <a:solidFill>
            <a:srgbClr val="16FFBB"/>
          </a:solidFill>
          <a:ln/>
        </p:spPr>
      </p:sp>
      <p:sp>
        <p:nvSpPr>
          <p:cNvPr id="8" name="Shape 6"/>
          <p:cNvSpPr/>
          <p:nvPr/>
        </p:nvSpPr>
        <p:spPr>
          <a:xfrm>
            <a:off x="864037" y="4160044"/>
            <a:ext cx="4300657" cy="1379696"/>
          </a:xfrm>
          <a:prstGeom prst="roundRect">
            <a:avLst>
              <a:gd name="adj" fmla="val 26842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141333" y="4602956"/>
            <a:ext cx="1716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411510" y="4406860"/>
            <a:ext cx="320337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Maintenance Scheduling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5411510" y="4897874"/>
            <a:ext cx="737985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optimizes maintenance schedules based on predicted failure rates.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5288042" y="5524500"/>
            <a:ext cx="8354973" cy="15240"/>
          </a:xfrm>
          <a:prstGeom prst="roundRect">
            <a:avLst>
              <a:gd name="adj" fmla="val 2430000"/>
            </a:avLst>
          </a:prstGeom>
          <a:solidFill>
            <a:srgbClr val="29DDDA"/>
          </a:solidFill>
          <a:ln/>
        </p:spPr>
      </p:sp>
      <p:sp>
        <p:nvSpPr>
          <p:cNvPr id="13" name="Shape 11"/>
          <p:cNvSpPr/>
          <p:nvPr/>
        </p:nvSpPr>
        <p:spPr>
          <a:xfrm>
            <a:off x="864037" y="5663089"/>
            <a:ext cx="6451163" cy="1774746"/>
          </a:xfrm>
          <a:prstGeom prst="roundRect">
            <a:avLst>
              <a:gd name="adj" fmla="val 20867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41333" y="6303526"/>
            <a:ext cx="180737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7562017" y="5909905"/>
            <a:ext cx="313122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Preventive Maintenance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7562017" y="6400919"/>
            <a:ext cx="59575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proactively identifies and addresses issues before they lead to downtime.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355" y="583287"/>
            <a:ext cx="7659291" cy="1767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Leveraging AI to Streamline Manufacturing Processes and Boost Productivity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742355" y="2774752"/>
            <a:ext cx="3670578" cy="699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16FFBB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10%</a:t>
            </a:r>
            <a:endParaRPr lang="en-US" sz="5500" dirty="0"/>
          </a:p>
        </p:txBody>
      </p:sp>
      <p:sp>
        <p:nvSpPr>
          <p:cNvPr id="5" name="Text 2"/>
          <p:cNvSpPr/>
          <p:nvPr/>
        </p:nvSpPr>
        <p:spPr>
          <a:xfrm>
            <a:off x="1399223" y="3739753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Increased Efficiency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42355" y="4161592"/>
            <a:ext cx="3670578" cy="678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reduce process time and minimize waste.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4731068" y="2774752"/>
            <a:ext cx="3670578" cy="699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29DDDA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5%</a:t>
            </a:r>
            <a:endParaRPr lang="en-US" sz="5500" dirty="0"/>
          </a:p>
        </p:txBody>
      </p:sp>
      <p:sp>
        <p:nvSpPr>
          <p:cNvPr id="8" name="Text 5"/>
          <p:cNvSpPr/>
          <p:nvPr/>
        </p:nvSpPr>
        <p:spPr>
          <a:xfrm>
            <a:off x="5387935" y="3739753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Enhanced Quality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4731068" y="4161592"/>
            <a:ext cx="3670578" cy="678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ensures consistent quality and reduces defects.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42355" y="5582722"/>
            <a:ext cx="3670578" cy="699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37A7E7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20%</a:t>
            </a:r>
            <a:endParaRPr lang="en-US" sz="5500" dirty="0"/>
          </a:p>
        </p:txBody>
      </p:sp>
      <p:sp>
        <p:nvSpPr>
          <p:cNvPr id="11" name="Text 8"/>
          <p:cNvSpPr/>
          <p:nvPr/>
        </p:nvSpPr>
        <p:spPr>
          <a:xfrm>
            <a:off x="1399223" y="6547723"/>
            <a:ext cx="23568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Boost in Productivity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742355" y="6969562"/>
            <a:ext cx="3670578" cy="678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optimizes processes and resource allocation.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2025-01-19T12:11:58Z</dcterms:created>
  <dcterms:modified xsi:type="dcterms:W3CDTF">2025-01-19T12:11:58Z</dcterms:modified>
</cp:coreProperties>
</file>